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8" r:id="rId4"/>
    <p:sldId id="257" r:id="rId5"/>
    <p:sldId id="259" r:id="rId6"/>
    <p:sldId id="260" r:id="rId7"/>
    <p:sldId id="262" r:id="rId8"/>
    <p:sldId id="261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WEB TECHNOLOGY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PROJECT PRESENTATION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6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64" y="1366346"/>
            <a:ext cx="9202391" cy="5176345"/>
          </a:xfrm>
        </p:spPr>
      </p:pic>
    </p:spTree>
    <p:extLst>
      <p:ext uri="{BB962C8B-B14F-4D97-AF65-F5344CB8AC3E}">
        <p14:creationId xmlns:p14="http://schemas.microsoft.com/office/powerpoint/2010/main" val="352579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849" y="2901628"/>
            <a:ext cx="9404723" cy="1400530"/>
          </a:xfrm>
        </p:spPr>
        <p:txBody>
          <a:bodyPr/>
          <a:lstStyle/>
          <a:p>
            <a:r>
              <a:rPr lang="en-US" sz="7200" dirty="0" smtClean="0">
                <a:latin typeface="Arial Black" panose="020B0A04020102020204" pitchFamily="34" charset="0"/>
              </a:rPr>
              <a:t>THANK YOU!</a:t>
            </a: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907" y="1011913"/>
            <a:ext cx="11142148" cy="1915647"/>
          </a:xfrm>
        </p:spPr>
        <p:txBody>
          <a:bodyPr/>
          <a:lstStyle/>
          <a:p>
            <a:r>
              <a:rPr lang="en-US" dirty="0" smtClean="0"/>
              <a:t>BUSINESS REGISTRATION AND BOOKING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462" y="4131047"/>
            <a:ext cx="9003151" cy="1506734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 smtClean="0"/>
              <a:t>1.ABDULLAH REHMAN              								(21-ARID-536)</a:t>
            </a:r>
          </a:p>
          <a:p>
            <a:r>
              <a:rPr lang="en-US" sz="8000" dirty="0" smtClean="0"/>
              <a:t>2.AHMED FRAZ            										</a:t>
            </a:r>
            <a:r>
              <a:rPr lang="en-US" sz="8000" dirty="0"/>
              <a:t>(</a:t>
            </a:r>
            <a:r>
              <a:rPr lang="en-US" sz="8000" dirty="0" smtClean="0"/>
              <a:t>21-ARID-538)</a:t>
            </a:r>
          </a:p>
          <a:p>
            <a:r>
              <a:rPr lang="en-US" sz="8000" dirty="0" smtClean="0"/>
              <a:t>3.MALAIKA SAJID		</a:t>
            </a:r>
            <a:r>
              <a:rPr lang="en-US" sz="8000" dirty="0"/>
              <a:t>	</a:t>
            </a:r>
            <a:r>
              <a:rPr lang="en-US" sz="8000" dirty="0" smtClean="0"/>
              <a:t>				        			</a:t>
            </a:r>
            <a:r>
              <a:rPr lang="en-US" sz="8000" dirty="0"/>
              <a:t>(</a:t>
            </a:r>
            <a:r>
              <a:rPr lang="en-US" sz="8000" dirty="0" smtClean="0"/>
              <a:t>21-ARID-589)</a:t>
            </a:r>
            <a:endParaRPr lang="en-US" sz="8000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67080" y="-596172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dirty="0" smtClean="0">
                <a:latin typeface="Arial Black" panose="020B0A04020102020204" pitchFamily="34" charset="0"/>
              </a:rPr>
              <a:t>PROJECT TITLE</a:t>
            </a:r>
            <a:endParaRPr lang="en-US" b="1" i="1" dirty="0"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906" y="3298471"/>
            <a:ext cx="3206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Arial Black" panose="020B0A04020102020204" pitchFamily="34" charset="0"/>
              </a:rPr>
              <a:t>MEMBERS NAME:</a:t>
            </a:r>
            <a:endParaRPr lang="en-US" sz="2400" b="1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0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56" y="388883"/>
            <a:ext cx="8825657" cy="772939"/>
          </a:xfrm>
        </p:spPr>
        <p:txBody>
          <a:bodyPr/>
          <a:lstStyle/>
          <a:p>
            <a:r>
              <a:rPr lang="en-US" dirty="0"/>
              <a:t>Tools and Technology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155" y="1397876"/>
            <a:ext cx="8825658" cy="18855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VS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SUBLIME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WAMP SERVER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0155" y="2896994"/>
            <a:ext cx="8825657" cy="772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Languages Used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50155" y="3932987"/>
            <a:ext cx="8825658" cy="14224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JQUERY /JAVASCRIPT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30417" y="2896993"/>
            <a:ext cx="4526477" cy="772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Database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52748" y="3932987"/>
            <a:ext cx="4376268" cy="1422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MY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7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54027" cy="1400530"/>
          </a:xfrm>
        </p:spPr>
        <p:txBody>
          <a:bodyPr/>
          <a:lstStyle/>
          <a:p>
            <a:r>
              <a:rPr lang="en-US" dirty="0" smtClean="0"/>
              <a:t>FRONT END PAGES(USER INTERFACE)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82" y="1622415"/>
            <a:ext cx="8775263" cy="4940556"/>
          </a:xfrm>
        </p:spPr>
      </p:pic>
      <p:sp>
        <p:nvSpPr>
          <p:cNvPr id="5" name="Rectangle 4"/>
          <p:cNvSpPr/>
          <p:nvPr/>
        </p:nvSpPr>
        <p:spPr>
          <a:xfrm>
            <a:off x="209023" y="1622415"/>
            <a:ext cx="3206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Arial Black" panose="020B0A04020102020204" pitchFamily="34" charset="0"/>
              </a:rPr>
              <a:t>HOME PAGE:</a:t>
            </a:r>
            <a:endParaRPr lang="en-US" sz="2400" b="1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0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99" y="1313793"/>
            <a:ext cx="9170732" cy="5158537"/>
          </a:xfrm>
        </p:spPr>
      </p:pic>
    </p:spTree>
    <p:extLst>
      <p:ext uri="{BB962C8B-B14F-4D97-AF65-F5344CB8AC3E}">
        <p14:creationId xmlns:p14="http://schemas.microsoft.com/office/powerpoint/2010/main" val="174431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4" y="1408387"/>
            <a:ext cx="8810005" cy="4955628"/>
          </a:xfrm>
        </p:spPr>
      </p:pic>
    </p:spTree>
    <p:extLst>
      <p:ext uri="{BB962C8B-B14F-4D97-AF65-F5344CB8AC3E}">
        <p14:creationId xmlns:p14="http://schemas.microsoft.com/office/powerpoint/2010/main" val="120299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9" y="1457609"/>
            <a:ext cx="9184013" cy="5166008"/>
          </a:xfrm>
        </p:spPr>
      </p:pic>
    </p:spTree>
    <p:extLst>
      <p:ext uri="{BB962C8B-B14F-4D97-AF65-F5344CB8AC3E}">
        <p14:creationId xmlns:p14="http://schemas.microsoft.com/office/powerpoint/2010/main" val="139514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25" y="1435904"/>
            <a:ext cx="8854509" cy="4980662"/>
          </a:xfrm>
        </p:spPr>
      </p:pic>
    </p:spTree>
    <p:extLst>
      <p:ext uri="{BB962C8B-B14F-4D97-AF65-F5344CB8AC3E}">
        <p14:creationId xmlns:p14="http://schemas.microsoft.com/office/powerpoint/2010/main" val="203844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DATABASE/PHP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52" y="1313794"/>
            <a:ext cx="6011180" cy="5291959"/>
          </a:xfrm>
        </p:spPr>
      </p:pic>
      <p:sp>
        <p:nvSpPr>
          <p:cNvPr id="5" name="Rectangle 4"/>
          <p:cNvSpPr/>
          <p:nvPr/>
        </p:nvSpPr>
        <p:spPr>
          <a:xfrm>
            <a:off x="387699" y="1622415"/>
            <a:ext cx="3206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Arial Black" panose="020B0A04020102020204" pitchFamily="34" charset="0"/>
              </a:rPr>
              <a:t>INDEX PAGE:</a:t>
            </a:r>
            <a:endParaRPr lang="en-US" sz="2400" b="1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58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</TotalTime>
  <Words>60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Wingdings 3</vt:lpstr>
      <vt:lpstr>Ion</vt:lpstr>
      <vt:lpstr>WEB TECHNOLOGY </vt:lpstr>
      <vt:lpstr>BUSINESS REGISTRATION AND BOOKING SYSTEM</vt:lpstr>
      <vt:lpstr>Tools and Technology</vt:lpstr>
      <vt:lpstr>FRONT END PAGES(USER INTERFACE)</vt:lpstr>
      <vt:lpstr>REGISTRATION PAGE</vt:lpstr>
      <vt:lpstr>LOGIN PAGE</vt:lpstr>
      <vt:lpstr>DASHBOARD</vt:lpstr>
      <vt:lpstr>FRONT PAGE</vt:lpstr>
      <vt:lpstr>BACKEND DATABASE/PHP</vt:lpstr>
      <vt:lpstr>DATABASE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</dc:title>
  <dc:creator>Windows User</dc:creator>
  <cp:lastModifiedBy>Windows User</cp:lastModifiedBy>
  <cp:revision>4</cp:revision>
  <dcterms:created xsi:type="dcterms:W3CDTF">2024-02-10T14:19:19Z</dcterms:created>
  <dcterms:modified xsi:type="dcterms:W3CDTF">2024-02-11T08:30:16Z</dcterms:modified>
</cp:coreProperties>
</file>